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7"/>
  </p:notesMasterIdLst>
  <p:handoutMasterIdLst>
    <p:handoutMasterId r:id="rId18"/>
  </p:handoutMasterIdLst>
  <p:sldIdLst>
    <p:sldId id="256" r:id="rId3"/>
    <p:sldId id="259" r:id="rId4"/>
    <p:sldId id="262" r:id="rId5"/>
    <p:sldId id="263" r:id="rId6"/>
    <p:sldId id="264" r:id="rId7"/>
    <p:sldId id="266" r:id="rId8"/>
    <p:sldId id="267" r:id="rId9"/>
    <p:sldId id="268" r:id="rId10"/>
    <p:sldId id="269" r:id="rId11"/>
    <p:sldId id="270" r:id="rId12"/>
    <p:sldId id="274" r:id="rId13"/>
    <p:sldId id="271" r:id="rId14"/>
    <p:sldId id="272" r:id="rId15"/>
    <p:sldId id="273" r:id="rId1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D60"/>
    <a:srgbClr val="FFF6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70" d="100"/>
          <a:sy n="70" d="100"/>
        </p:scale>
        <p:origin x="120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43" d="100"/>
          <a:sy n="143" d="100"/>
        </p:scale>
        <p:origin x="-650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cs typeface="Arial" panose="020B0604020202020204" pitchFamily="34" charset="0"/>
              </a:defRPr>
            </a:lvl1pPr>
          </a:lstStyle>
          <a:p>
            <a:pPr>
              <a:defRPr/>
            </a:pPr>
            <a:fld id="{7FBDBB3F-758D-4102-A241-08A751565C87}" type="datetimeFigureOut">
              <a:rPr lang="en-US" altLang="en-US"/>
              <a:pPr>
                <a:defRPr/>
              </a:pPr>
              <a:t>4/6/2021</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pPr>
              <a:defRPr/>
            </a:pPr>
            <a:fld id="{BC83B0BB-EA5B-4EEA-B593-69FEB85CECBF}" type="slidenum">
              <a:rPr lang="en-US" altLang="en-US"/>
              <a:pPr>
                <a:defRPr/>
              </a:pPr>
              <a:t>‹#›</a:t>
            </a:fld>
            <a:endParaRPr lang="en-US" altLang="en-US"/>
          </a:p>
        </p:txBody>
      </p:sp>
    </p:spTree>
    <p:extLst>
      <p:ext uri="{BB962C8B-B14F-4D97-AF65-F5344CB8AC3E}">
        <p14:creationId xmlns:p14="http://schemas.microsoft.com/office/powerpoint/2010/main" val="3555862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mn-ea"/>
                <a:cs typeface="Arial" charset="0"/>
              </a:defRPr>
            </a:lvl1pPr>
          </a:lstStyle>
          <a:p>
            <a:pPr>
              <a:defRPr/>
            </a:pPr>
            <a:endParaRPr lang="en-AU"/>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cs typeface="Arial" panose="020B0604020202020204" pitchFamily="34" charset="0"/>
              </a:defRPr>
            </a:lvl1pPr>
          </a:lstStyle>
          <a:p>
            <a:pPr>
              <a:defRPr/>
            </a:pPr>
            <a:fld id="{392E7D91-22F1-478A-A88E-31DEFC9CFB46}" type="datetimeFigureOut">
              <a:rPr lang="en-AU" altLang="en-US"/>
              <a:pPr>
                <a:defRPr/>
              </a:pPr>
              <a:t>6/04/2021</a:t>
            </a:fld>
            <a:endParaRPr lang="en-AU"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AU"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AU"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mn-ea"/>
                <a:cs typeface="Arial" charset="0"/>
              </a:defRPr>
            </a:lvl1pPr>
          </a:lstStyle>
          <a:p>
            <a:pPr>
              <a:defRPr/>
            </a:pPr>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pPr>
              <a:defRPr/>
            </a:pPr>
            <a:fld id="{7D046C7D-824F-4F19-976D-6336D7038132}" type="slidenum">
              <a:rPr lang="en-AU" altLang="en-US"/>
              <a:pPr>
                <a:defRPr/>
              </a:pPr>
              <a:t>‹#›</a:t>
            </a:fld>
            <a:endParaRPr lang="en-AU" altLang="en-US"/>
          </a:p>
        </p:txBody>
      </p:sp>
    </p:spTree>
    <p:extLst>
      <p:ext uri="{BB962C8B-B14F-4D97-AF65-F5344CB8AC3E}">
        <p14:creationId xmlns:p14="http://schemas.microsoft.com/office/powerpoint/2010/main" val="5939418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extLst>
      <p:ext uri="{BB962C8B-B14F-4D97-AF65-F5344CB8AC3E}">
        <p14:creationId xmlns:p14="http://schemas.microsoft.com/office/powerpoint/2010/main" val="417472987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AU"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03482B44-083F-4360-9653-965EC3F64022}" type="datetimeFigureOut">
              <a:rPr lang="en-AU" altLang="en-US"/>
              <a:pPr>
                <a:defRPr/>
              </a:pPr>
              <a:t>6/04/2021</a:t>
            </a:fld>
            <a:endParaRPr lang="en-AU"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hangingPunct="1">
              <a:defRPr>
                <a:latin typeface="Arial" charset="0"/>
                <a:ea typeface="ＭＳ Ｐゴシック" charset="0"/>
                <a:cs typeface="ＭＳ Ｐゴシック" charset="0"/>
              </a:defRPr>
            </a:lvl1pPr>
          </a:lstStyle>
          <a:p>
            <a:pPr>
              <a:defRPr/>
            </a:pPr>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E7F46716-DF55-48CF-B9CC-E6575E1C58D8}" type="slidenum">
              <a:rPr lang="en-AU" altLang="en-US"/>
              <a:pPr>
                <a:defRPr/>
              </a:pPr>
              <a:t>‹#›</a:t>
            </a:fld>
            <a:endParaRPr lang="en-AU" altLang="en-US"/>
          </a:p>
        </p:txBody>
      </p:sp>
    </p:spTree>
    <p:extLst>
      <p:ext uri="{BB962C8B-B14F-4D97-AF65-F5344CB8AC3E}">
        <p14:creationId xmlns:p14="http://schemas.microsoft.com/office/powerpoint/2010/main" val="3565427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F28A6E6D-D065-4E4F-A1E5-04AF4BA11EC3}" type="datetimeFigureOut">
              <a:rPr lang="en-AU" altLang="en-US"/>
              <a:pPr>
                <a:defRPr/>
              </a:pPr>
              <a:t>6/04/2021</a:t>
            </a:fld>
            <a:endParaRPr lang="en-AU"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hangingPunct="1">
              <a:defRPr>
                <a:latin typeface="Arial" charset="0"/>
                <a:ea typeface="ＭＳ Ｐゴシック" charset="0"/>
                <a:cs typeface="ＭＳ Ｐゴシック" charset="0"/>
              </a:defRPr>
            </a:lvl1pPr>
          </a:lstStyle>
          <a:p>
            <a:pPr>
              <a:defRPr/>
            </a:pPr>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067CC142-A8C8-4B4E-9183-6BE300939EAF}" type="slidenum">
              <a:rPr lang="en-AU" altLang="en-US"/>
              <a:pPr>
                <a:defRPr/>
              </a:pPr>
              <a:t>‹#›</a:t>
            </a:fld>
            <a:endParaRPr lang="en-AU" altLang="en-US"/>
          </a:p>
        </p:txBody>
      </p:sp>
    </p:spTree>
    <p:extLst>
      <p:ext uri="{BB962C8B-B14F-4D97-AF65-F5344CB8AC3E}">
        <p14:creationId xmlns:p14="http://schemas.microsoft.com/office/powerpoint/2010/main" val="1196823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89FC0A9B-FC9E-471A-8164-81C930AE58D4}" type="datetimeFigureOut">
              <a:rPr lang="en-AU" altLang="en-US"/>
              <a:pPr>
                <a:defRPr/>
              </a:pPr>
              <a:t>6/04/2021</a:t>
            </a:fld>
            <a:endParaRPr lang="en-AU"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hangingPunct="1">
              <a:defRPr>
                <a:latin typeface="Arial" charset="0"/>
                <a:ea typeface="ＭＳ Ｐゴシック" charset="0"/>
                <a:cs typeface="ＭＳ Ｐゴシック" charset="0"/>
              </a:defRPr>
            </a:lvl1pPr>
          </a:lstStyle>
          <a:p>
            <a:pPr>
              <a:defRPr/>
            </a:pPr>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F1D53908-6D98-4967-A60D-7980DD88D29B}" type="slidenum">
              <a:rPr lang="en-AU" altLang="en-US"/>
              <a:pPr>
                <a:defRPr/>
              </a:pPr>
              <a:t>‹#›</a:t>
            </a:fld>
            <a:endParaRPr lang="en-AU" altLang="en-US"/>
          </a:p>
        </p:txBody>
      </p:sp>
    </p:spTree>
    <p:extLst>
      <p:ext uri="{BB962C8B-B14F-4D97-AF65-F5344CB8AC3E}">
        <p14:creationId xmlns:p14="http://schemas.microsoft.com/office/powerpoint/2010/main" val="3209594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31CECE3C-14A1-422E-96EF-582336AC2135}" type="datetimeFigureOut">
              <a:rPr lang="en-AU" altLang="en-US"/>
              <a:pPr>
                <a:defRPr/>
              </a:pPr>
              <a:t>6/04/2021</a:t>
            </a:fld>
            <a:endParaRPr lang="en-AU" alt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eaLnBrk="1" hangingPunct="1">
              <a:defRPr>
                <a:latin typeface="Arial" charset="0"/>
                <a:ea typeface="ＭＳ Ｐゴシック" charset="0"/>
                <a:cs typeface="ＭＳ Ｐゴシック" charset="0"/>
              </a:defRPr>
            </a:lvl1pPr>
          </a:lstStyle>
          <a:p>
            <a:pPr>
              <a:defRPr/>
            </a:pPr>
            <a:endParaRPr lang="en-AU"/>
          </a:p>
        </p:txBody>
      </p:sp>
      <p:sp>
        <p:nvSpPr>
          <p:cNvPr id="7"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87444EC0-5648-4620-8797-6C98CAE4B7FF}" type="slidenum">
              <a:rPr lang="en-AU" altLang="en-US"/>
              <a:pPr>
                <a:defRPr/>
              </a:pPr>
              <a:t>‹#›</a:t>
            </a:fld>
            <a:endParaRPr lang="en-AU" altLang="en-US"/>
          </a:p>
        </p:txBody>
      </p:sp>
    </p:spTree>
    <p:extLst>
      <p:ext uri="{BB962C8B-B14F-4D97-AF65-F5344CB8AC3E}">
        <p14:creationId xmlns:p14="http://schemas.microsoft.com/office/powerpoint/2010/main" val="571311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E471C3CA-4435-4990-94A3-AF19627EDF09}" type="datetimeFigureOut">
              <a:rPr lang="en-AU" altLang="en-US"/>
              <a:pPr>
                <a:defRPr/>
              </a:pPr>
              <a:t>6/04/2021</a:t>
            </a:fld>
            <a:endParaRPr lang="en-AU" altLang="en-US"/>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eaLnBrk="1" hangingPunct="1">
              <a:defRPr>
                <a:latin typeface="Arial" charset="0"/>
                <a:ea typeface="ＭＳ Ｐゴシック" charset="0"/>
                <a:cs typeface="ＭＳ Ｐゴシック" charset="0"/>
              </a:defRPr>
            </a:lvl1pPr>
          </a:lstStyle>
          <a:p>
            <a:pPr>
              <a:defRPr/>
            </a:pPr>
            <a:endParaRPr lang="en-AU"/>
          </a:p>
        </p:txBody>
      </p:sp>
      <p:sp>
        <p:nvSpPr>
          <p:cNvPr id="9"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7604AF38-8C1A-428E-B7B5-92B9E4E76E9C}" type="slidenum">
              <a:rPr lang="en-AU" altLang="en-US"/>
              <a:pPr>
                <a:defRPr/>
              </a:pPr>
              <a:t>‹#›</a:t>
            </a:fld>
            <a:endParaRPr lang="en-AU" altLang="en-US"/>
          </a:p>
        </p:txBody>
      </p:sp>
    </p:spTree>
    <p:extLst>
      <p:ext uri="{BB962C8B-B14F-4D97-AF65-F5344CB8AC3E}">
        <p14:creationId xmlns:p14="http://schemas.microsoft.com/office/powerpoint/2010/main" val="4163691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A6DB17E4-8B99-486A-BB90-690BAC0B82A7}" type="datetimeFigureOut">
              <a:rPr lang="en-AU" altLang="en-US"/>
              <a:pPr>
                <a:defRPr/>
              </a:pPr>
              <a:t>6/04/2021</a:t>
            </a:fld>
            <a:endParaRPr lang="en-AU" altLang="en-US"/>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eaLnBrk="1" hangingPunct="1">
              <a:defRPr>
                <a:latin typeface="Arial" charset="0"/>
                <a:ea typeface="ＭＳ Ｐゴシック" charset="0"/>
                <a:cs typeface="ＭＳ Ｐゴシック" charset="0"/>
              </a:defRPr>
            </a:lvl1pPr>
          </a:lstStyle>
          <a:p>
            <a:pPr>
              <a:defRPr/>
            </a:pPr>
            <a:endParaRPr lang="en-AU"/>
          </a:p>
        </p:txBody>
      </p:sp>
      <p:sp>
        <p:nvSpPr>
          <p:cNvPr id="5"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018A3899-DC14-421D-9EC2-23D6ADA6378D}" type="slidenum">
              <a:rPr lang="en-AU" altLang="en-US"/>
              <a:pPr>
                <a:defRPr/>
              </a:pPr>
              <a:t>‹#›</a:t>
            </a:fld>
            <a:endParaRPr lang="en-AU" altLang="en-US"/>
          </a:p>
        </p:txBody>
      </p:sp>
    </p:spTree>
    <p:extLst>
      <p:ext uri="{BB962C8B-B14F-4D97-AF65-F5344CB8AC3E}">
        <p14:creationId xmlns:p14="http://schemas.microsoft.com/office/powerpoint/2010/main" val="753441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75A2C148-9CC6-4951-9E69-02DD7AD36B9A}" type="datetimeFigureOut">
              <a:rPr lang="en-AU" altLang="en-US"/>
              <a:pPr>
                <a:defRPr/>
              </a:pPr>
              <a:t>6/04/2021</a:t>
            </a:fld>
            <a:endParaRPr lang="en-AU" alt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eaLnBrk="1" hangingPunct="1">
              <a:defRPr>
                <a:latin typeface="Arial" charset="0"/>
                <a:ea typeface="ＭＳ Ｐゴシック" charset="0"/>
                <a:cs typeface="ＭＳ Ｐゴシック" charset="0"/>
              </a:defRPr>
            </a:lvl1pPr>
          </a:lstStyle>
          <a:p>
            <a:pPr>
              <a:defRPr/>
            </a:pPr>
            <a:endParaRPr lang="en-AU"/>
          </a:p>
        </p:txBody>
      </p:sp>
      <p:sp>
        <p:nvSpPr>
          <p:cNvPr id="4"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136D48D6-CD18-4012-B96B-1C06BEB52FF8}" type="slidenum">
              <a:rPr lang="en-AU" altLang="en-US"/>
              <a:pPr>
                <a:defRPr/>
              </a:pPr>
              <a:t>‹#›</a:t>
            </a:fld>
            <a:endParaRPr lang="en-AU" altLang="en-US"/>
          </a:p>
        </p:txBody>
      </p:sp>
    </p:spTree>
    <p:extLst>
      <p:ext uri="{BB962C8B-B14F-4D97-AF65-F5344CB8AC3E}">
        <p14:creationId xmlns:p14="http://schemas.microsoft.com/office/powerpoint/2010/main" val="778965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F7EB9F2-4998-4E21-A837-1724625D2877}" type="datetimeFigureOut">
              <a:rPr lang="en-AU" altLang="en-US"/>
              <a:pPr>
                <a:defRPr/>
              </a:pPr>
              <a:t>6/04/2021</a:t>
            </a:fld>
            <a:endParaRPr lang="en-AU" alt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eaLnBrk="1" hangingPunct="1">
              <a:defRPr>
                <a:latin typeface="Arial" charset="0"/>
                <a:ea typeface="ＭＳ Ｐゴシック" charset="0"/>
                <a:cs typeface="ＭＳ Ｐゴシック" charset="0"/>
              </a:defRPr>
            </a:lvl1pPr>
          </a:lstStyle>
          <a:p>
            <a:pPr>
              <a:defRPr/>
            </a:pPr>
            <a:endParaRPr lang="en-AU"/>
          </a:p>
        </p:txBody>
      </p:sp>
      <p:sp>
        <p:nvSpPr>
          <p:cNvPr id="7"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E568416-DB41-4528-877D-91DBD4833357}" type="slidenum">
              <a:rPr lang="en-AU" altLang="en-US"/>
              <a:pPr>
                <a:defRPr/>
              </a:pPr>
              <a:t>‹#›</a:t>
            </a:fld>
            <a:endParaRPr lang="en-AU" altLang="en-US"/>
          </a:p>
        </p:txBody>
      </p:sp>
    </p:spTree>
    <p:extLst>
      <p:ext uri="{BB962C8B-B14F-4D97-AF65-F5344CB8AC3E}">
        <p14:creationId xmlns:p14="http://schemas.microsoft.com/office/powerpoint/2010/main" val="3165292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6D4CAB79-8614-4972-A40E-F6EC55399AC1}" type="datetimeFigureOut">
              <a:rPr lang="en-AU" altLang="en-US"/>
              <a:pPr>
                <a:defRPr/>
              </a:pPr>
              <a:t>6/04/2021</a:t>
            </a:fld>
            <a:endParaRPr lang="en-AU" alt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eaLnBrk="1" hangingPunct="1">
              <a:defRPr>
                <a:latin typeface="Arial" charset="0"/>
                <a:ea typeface="ＭＳ Ｐゴシック" charset="0"/>
                <a:cs typeface="ＭＳ Ｐゴシック" charset="0"/>
              </a:defRPr>
            </a:lvl1pPr>
          </a:lstStyle>
          <a:p>
            <a:pPr>
              <a:defRPr/>
            </a:pPr>
            <a:endParaRPr lang="en-AU"/>
          </a:p>
        </p:txBody>
      </p:sp>
      <p:sp>
        <p:nvSpPr>
          <p:cNvPr id="7"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E84F9FA3-1834-4706-BD50-E5BDAF90301E}" type="slidenum">
              <a:rPr lang="en-AU" altLang="en-US"/>
              <a:pPr>
                <a:defRPr/>
              </a:pPr>
              <a:t>‹#›</a:t>
            </a:fld>
            <a:endParaRPr lang="en-AU" altLang="en-US"/>
          </a:p>
        </p:txBody>
      </p:sp>
    </p:spTree>
    <p:extLst>
      <p:ext uri="{BB962C8B-B14F-4D97-AF65-F5344CB8AC3E}">
        <p14:creationId xmlns:p14="http://schemas.microsoft.com/office/powerpoint/2010/main" val="3259411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3624D274-C451-4B20-844B-904B515F27CA}" type="datetimeFigureOut">
              <a:rPr lang="en-AU" altLang="en-US"/>
              <a:pPr>
                <a:defRPr/>
              </a:pPr>
              <a:t>6/04/2021</a:t>
            </a:fld>
            <a:endParaRPr lang="en-AU"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hangingPunct="1">
              <a:defRPr>
                <a:latin typeface="Arial" charset="0"/>
                <a:ea typeface="ＭＳ Ｐゴシック" charset="0"/>
                <a:cs typeface="ＭＳ Ｐゴシック" charset="0"/>
              </a:defRPr>
            </a:lvl1pPr>
          </a:lstStyle>
          <a:p>
            <a:pPr>
              <a:defRPr/>
            </a:pPr>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73F0AB67-C7EF-4E74-9D5E-DBEA7BF75CDC}" type="slidenum">
              <a:rPr lang="en-AU" altLang="en-US"/>
              <a:pPr>
                <a:defRPr/>
              </a:pPr>
              <a:t>‹#›</a:t>
            </a:fld>
            <a:endParaRPr lang="en-AU" altLang="en-US"/>
          </a:p>
        </p:txBody>
      </p:sp>
    </p:spTree>
    <p:extLst>
      <p:ext uri="{BB962C8B-B14F-4D97-AF65-F5344CB8AC3E}">
        <p14:creationId xmlns:p14="http://schemas.microsoft.com/office/powerpoint/2010/main" val="452370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97AE9791-2E32-4231-8BC8-792074EA0E79}" type="datetimeFigureOut">
              <a:rPr lang="en-AU" altLang="en-US"/>
              <a:pPr>
                <a:defRPr/>
              </a:pPr>
              <a:t>6/04/2021</a:t>
            </a:fld>
            <a:endParaRPr lang="en-AU"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hangingPunct="1">
              <a:defRPr>
                <a:latin typeface="Arial" charset="0"/>
                <a:ea typeface="ＭＳ Ｐゴシック" charset="0"/>
                <a:cs typeface="ＭＳ Ｐゴシック" charset="0"/>
              </a:defRPr>
            </a:lvl1pPr>
          </a:lstStyle>
          <a:p>
            <a:pPr>
              <a:defRPr/>
            </a:pPr>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B54A08ED-0758-4BD3-BFFD-7DEA15A8778C}" type="slidenum">
              <a:rPr lang="en-AU" altLang="en-US"/>
              <a:pPr>
                <a:defRPr/>
              </a:pPr>
              <a:t>‹#›</a:t>
            </a:fld>
            <a:endParaRPr lang="en-AU" altLang="en-US"/>
          </a:p>
        </p:txBody>
      </p:sp>
    </p:spTree>
    <p:extLst>
      <p:ext uri="{BB962C8B-B14F-4D97-AF65-F5344CB8AC3E}">
        <p14:creationId xmlns:p14="http://schemas.microsoft.com/office/powerpoint/2010/main" val="3374594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607C3BD-A2A9-45A2-A503-3E716CF1DE08}" type="datetimeFigureOut">
              <a:rPr lang="en-US" altLang="en-US"/>
              <a:pPr>
                <a:defRPr/>
              </a:pPr>
              <a:t>4/6/2021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FDCF7EC-289E-4C22-AEED-AD9DF5CF971F}" type="slidenum">
              <a:rPr lang="en-US" altLang="en-US"/>
              <a:pPr>
                <a:defRPr/>
              </a:pPr>
              <a:t>‹#›</a:t>
            </a:fld>
            <a:endParaRPr lang="en-US" altLang="en-US"/>
          </a:p>
        </p:txBody>
      </p:sp>
    </p:spTree>
    <p:extLst>
      <p:ext uri="{BB962C8B-B14F-4D97-AF65-F5344CB8AC3E}">
        <p14:creationId xmlns:p14="http://schemas.microsoft.com/office/powerpoint/2010/main" val="3501393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43A300B-D2F8-434C-8119-B52CD5386237}" type="datetimeFigureOut">
              <a:rPr lang="en-US" altLang="en-US"/>
              <a:pPr>
                <a:defRPr/>
              </a:pPr>
              <a:t>4/6/2021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1CB6303-2F80-4F63-A13E-0EC09B910A94}" type="slidenum">
              <a:rPr lang="en-US" altLang="en-US"/>
              <a:pPr>
                <a:defRPr/>
              </a:pPr>
              <a:t>‹#›</a:t>
            </a:fld>
            <a:endParaRPr lang="en-US" altLang="en-US"/>
          </a:p>
        </p:txBody>
      </p:sp>
    </p:spTree>
    <p:extLst>
      <p:ext uri="{BB962C8B-B14F-4D97-AF65-F5344CB8AC3E}">
        <p14:creationId xmlns:p14="http://schemas.microsoft.com/office/powerpoint/2010/main" val="1309948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D6D3EA4-99B4-4088-950A-19ED42989DCD}" type="datetimeFigureOut">
              <a:rPr lang="en-US" altLang="en-US"/>
              <a:pPr>
                <a:defRPr/>
              </a:pPr>
              <a:t>4/6/2021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87117F9-594B-4EE1-8C54-C748DEAD050F}" type="slidenum">
              <a:rPr lang="en-US" altLang="en-US"/>
              <a:pPr>
                <a:defRPr/>
              </a:pPr>
              <a:t>‹#›</a:t>
            </a:fld>
            <a:endParaRPr lang="en-US" altLang="en-US"/>
          </a:p>
        </p:txBody>
      </p:sp>
    </p:spTree>
    <p:extLst>
      <p:ext uri="{BB962C8B-B14F-4D97-AF65-F5344CB8AC3E}">
        <p14:creationId xmlns:p14="http://schemas.microsoft.com/office/powerpoint/2010/main" val="1163218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0796D4F-F094-41C6-AAB0-4DE8500B5264}" type="datetimeFigureOut">
              <a:rPr lang="en-US" altLang="en-US"/>
              <a:pPr>
                <a:defRPr/>
              </a:pPr>
              <a:t>4/6/2021</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3581427-2ED9-42AB-BC99-02309FB4FABD}" type="slidenum">
              <a:rPr lang="en-US" altLang="en-US"/>
              <a:pPr>
                <a:defRPr/>
              </a:pPr>
              <a:t>‹#›</a:t>
            </a:fld>
            <a:endParaRPr lang="en-US" altLang="en-US"/>
          </a:p>
        </p:txBody>
      </p:sp>
    </p:spTree>
    <p:extLst>
      <p:ext uri="{BB962C8B-B14F-4D97-AF65-F5344CB8AC3E}">
        <p14:creationId xmlns:p14="http://schemas.microsoft.com/office/powerpoint/2010/main" val="20506791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362FAE7-4C4B-46D9-AEB2-BDFCCE620E61}" type="datetimeFigureOut">
              <a:rPr lang="en-US" altLang="en-US"/>
              <a:pPr>
                <a:defRPr/>
              </a:pPr>
              <a:t>4/6/2021</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2E3A810-E001-4B64-942E-67819310B01D}" type="slidenum">
              <a:rPr lang="en-US" altLang="en-US"/>
              <a:pPr>
                <a:defRPr/>
              </a:pPr>
              <a:t>‹#›</a:t>
            </a:fld>
            <a:endParaRPr lang="en-US" altLang="en-US"/>
          </a:p>
        </p:txBody>
      </p:sp>
    </p:spTree>
    <p:extLst>
      <p:ext uri="{BB962C8B-B14F-4D97-AF65-F5344CB8AC3E}">
        <p14:creationId xmlns:p14="http://schemas.microsoft.com/office/powerpoint/2010/main" val="3251765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55D0297-E019-4C60-BB99-CE530B793A31}" type="datetimeFigureOut">
              <a:rPr lang="en-US" altLang="en-US"/>
              <a:pPr>
                <a:defRPr/>
              </a:pPr>
              <a:t>4/6/2021</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178C628-CF88-4818-AFB0-7E865A2B62ED}" type="slidenum">
              <a:rPr lang="en-US" altLang="en-US"/>
              <a:pPr>
                <a:defRPr/>
              </a:pPr>
              <a:t>‹#›</a:t>
            </a:fld>
            <a:endParaRPr lang="en-US" altLang="en-US"/>
          </a:p>
        </p:txBody>
      </p:sp>
    </p:spTree>
    <p:extLst>
      <p:ext uri="{BB962C8B-B14F-4D97-AF65-F5344CB8AC3E}">
        <p14:creationId xmlns:p14="http://schemas.microsoft.com/office/powerpoint/2010/main" val="38321962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63503F2-80CA-407B-9194-D299772950F8}" type="datetimeFigureOut">
              <a:rPr lang="en-US" altLang="en-US"/>
              <a:pPr>
                <a:defRPr/>
              </a:pPr>
              <a:t>4/6/2021</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2153D59-EFCD-4A7E-9BAC-937BD21A548F}" type="slidenum">
              <a:rPr lang="en-US" altLang="en-US"/>
              <a:pPr>
                <a:defRPr/>
              </a:pPr>
              <a:t>‹#›</a:t>
            </a:fld>
            <a:endParaRPr lang="en-US" altLang="en-US"/>
          </a:p>
        </p:txBody>
      </p:sp>
    </p:spTree>
    <p:extLst>
      <p:ext uri="{BB962C8B-B14F-4D97-AF65-F5344CB8AC3E}">
        <p14:creationId xmlns:p14="http://schemas.microsoft.com/office/powerpoint/2010/main" val="2871542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D88970E-EDDE-4543-B496-A787E2E63EF8}" type="datetimeFigureOut">
              <a:rPr lang="en-US" altLang="en-US"/>
              <a:pPr>
                <a:defRPr/>
              </a:pPr>
              <a:t>4/6/2021</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27E2970-BA16-47DF-A5D7-3DECA752D33E}" type="slidenum">
              <a:rPr lang="en-US" altLang="en-US"/>
              <a:pPr>
                <a:defRPr/>
              </a:pPr>
              <a:t>‹#›</a:t>
            </a:fld>
            <a:endParaRPr lang="en-US" altLang="en-US"/>
          </a:p>
        </p:txBody>
      </p:sp>
    </p:spTree>
    <p:extLst>
      <p:ext uri="{BB962C8B-B14F-4D97-AF65-F5344CB8AC3E}">
        <p14:creationId xmlns:p14="http://schemas.microsoft.com/office/powerpoint/2010/main" val="31460914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E6584A5-8BE1-4FBC-B8B6-A34C93AA7E39}" type="datetimeFigureOut">
              <a:rPr lang="en-US" altLang="en-US"/>
              <a:pPr>
                <a:defRPr/>
              </a:pPr>
              <a:t>4/6/2021</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C7594FC-0037-49DC-8F02-5E3CBBCB5A08}" type="slidenum">
              <a:rPr lang="en-US" altLang="en-US"/>
              <a:pPr>
                <a:defRPr/>
              </a:pPr>
              <a:t>‹#›</a:t>
            </a:fld>
            <a:endParaRPr lang="en-US" altLang="en-US"/>
          </a:p>
        </p:txBody>
      </p:sp>
    </p:spTree>
    <p:extLst>
      <p:ext uri="{BB962C8B-B14F-4D97-AF65-F5344CB8AC3E}">
        <p14:creationId xmlns:p14="http://schemas.microsoft.com/office/powerpoint/2010/main" val="19883458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C41EC1D-18C4-42D1-8D0C-DBDB811E3930}" type="datetimeFigureOut">
              <a:rPr lang="en-US" altLang="en-US"/>
              <a:pPr>
                <a:defRPr/>
              </a:pPr>
              <a:t>4/6/2021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691B833-D128-4BA2-8CFF-22A6F810D56E}" type="slidenum">
              <a:rPr lang="en-US" altLang="en-US"/>
              <a:pPr>
                <a:defRPr/>
              </a:pPr>
              <a:t>‹#›</a:t>
            </a:fld>
            <a:endParaRPr lang="en-US" altLang="en-US"/>
          </a:p>
        </p:txBody>
      </p:sp>
    </p:spTree>
    <p:extLst>
      <p:ext uri="{BB962C8B-B14F-4D97-AF65-F5344CB8AC3E}">
        <p14:creationId xmlns:p14="http://schemas.microsoft.com/office/powerpoint/2010/main" val="27273236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A556AB8-78CE-44DE-8582-A450342740B4}" type="datetimeFigureOut">
              <a:rPr lang="en-US" altLang="en-US"/>
              <a:pPr>
                <a:defRPr/>
              </a:pPr>
              <a:t>4/6/2021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05C8492-B50C-4F01-9019-B6671C71DC37}" type="slidenum">
              <a:rPr lang="en-US" altLang="en-US"/>
              <a:pPr>
                <a:defRPr/>
              </a:pPr>
              <a:t>‹#›</a:t>
            </a:fld>
            <a:endParaRPr lang="en-US" altLang="en-US"/>
          </a:p>
        </p:txBody>
      </p:sp>
    </p:spTree>
    <p:extLst>
      <p:ext uri="{BB962C8B-B14F-4D97-AF65-F5344CB8AC3E}">
        <p14:creationId xmlns:p14="http://schemas.microsoft.com/office/powerpoint/2010/main" val="904133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90550" y="130175"/>
            <a:ext cx="82296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AU" altLang="en-US" smtClean="0"/>
          </a:p>
        </p:txBody>
      </p:sp>
      <p:sp>
        <p:nvSpPr>
          <p:cNvPr id="1027" name="Text Placeholder 2"/>
          <p:cNvSpPr>
            <a:spLocks noGrp="1"/>
          </p:cNvSpPr>
          <p:nvPr>
            <p:ph type="body" idx="1"/>
          </p:nvPr>
        </p:nvSpPr>
        <p:spPr bwMode="auto">
          <a:xfrm>
            <a:off x="59055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AU" altLang="en-US" smtClean="0"/>
          </a:p>
        </p:txBody>
      </p:sp>
      <p:pic>
        <p:nvPicPr>
          <p:cNvPr id="1028" name="Picture 1" descr="Master page_Rob pres-base.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Lst>
  <p:txStyles>
    <p:titleStyle>
      <a:lvl1pPr algn="l" rtl="0" eaLnBrk="0" fontAlgn="base" hangingPunct="0">
        <a:spcBef>
          <a:spcPct val="0"/>
        </a:spcBef>
        <a:spcAft>
          <a:spcPct val="0"/>
        </a:spcAft>
        <a:defRPr sz="2400" b="1" kern="1200">
          <a:solidFill>
            <a:schemeClr val="bg1"/>
          </a:solidFill>
          <a:latin typeface="Calibri"/>
          <a:ea typeface="MS PGothic" panose="020B0600070205080204" pitchFamily="34" charset="-128"/>
          <a:cs typeface="ＭＳ Ｐゴシック" charset="0"/>
        </a:defRPr>
      </a:lvl1pPr>
      <a:lvl2pPr algn="l" rtl="0" eaLnBrk="0" fontAlgn="base" hangingPunct="0">
        <a:spcBef>
          <a:spcPct val="0"/>
        </a:spcBef>
        <a:spcAft>
          <a:spcPct val="0"/>
        </a:spcAft>
        <a:defRPr sz="2400" b="1">
          <a:solidFill>
            <a:schemeClr val="bg1"/>
          </a:solidFill>
          <a:latin typeface="Calibri" pitchFamily="34" charset="0"/>
          <a:ea typeface="MS PGothic" panose="020B0600070205080204" pitchFamily="34" charset="-128"/>
          <a:cs typeface="ＭＳ Ｐゴシック" charset="0"/>
        </a:defRPr>
      </a:lvl2pPr>
      <a:lvl3pPr algn="l" rtl="0" eaLnBrk="0" fontAlgn="base" hangingPunct="0">
        <a:spcBef>
          <a:spcPct val="0"/>
        </a:spcBef>
        <a:spcAft>
          <a:spcPct val="0"/>
        </a:spcAft>
        <a:defRPr sz="2400" b="1">
          <a:solidFill>
            <a:schemeClr val="bg1"/>
          </a:solidFill>
          <a:latin typeface="Calibri" pitchFamily="34" charset="0"/>
          <a:ea typeface="MS PGothic" panose="020B0600070205080204" pitchFamily="34" charset="-128"/>
          <a:cs typeface="ＭＳ Ｐゴシック" charset="0"/>
        </a:defRPr>
      </a:lvl3pPr>
      <a:lvl4pPr algn="l" rtl="0" eaLnBrk="0" fontAlgn="base" hangingPunct="0">
        <a:spcBef>
          <a:spcPct val="0"/>
        </a:spcBef>
        <a:spcAft>
          <a:spcPct val="0"/>
        </a:spcAft>
        <a:defRPr sz="2400" b="1">
          <a:solidFill>
            <a:schemeClr val="bg1"/>
          </a:solidFill>
          <a:latin typeface="Calibri" pitchFamily="34" charset="0"/>
          <a:ea typeface="MS PGothic" panose="020B0600070205080204" pitchFamily="34" charset="-128"/>
          <a:cs typeface="ＭＳ Ｐゴシック" charset="0"/>
        </a:defRPr>
      </a:lvl4pPr>
      <a:lvl5pPr algn="l" rtl="0" eaLnBrk="0" fontAlgn="base" hangingPunct="0">
        <a:spcBef>
          <a:spcPct val="0"/>
        </a:spcBef>
        <a:spcAft>
          <a:spcPct val="0"/>
        </a:spcAft>
        <a:defRPr sz="2400" b="1">
          <a:solidFill>
            <a:schemeClr val="bg1"/>
          </a:solidFill>
          <a:latin typeface="Calibri" pitchFamily="34"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77933C"/>
        </a:buClr>
        <a:buFont typeface="Wingdings" panose="05000000000000000000" pitchFamily="2" charset="2"/>
        <a:buChar char="§"/>
        <a:defRPr sz="2000" kern="1200">
          <a:solidFill>
            <a:schemeClr val="tx1"/>
          </a:solidFill>
          <a:latin typeface="Calibri"/>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Calibri"/>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Calibri"/>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Calibri"/>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Calibri"/>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altLang="en-US" smtClean="0"/>
              <a:t>Click to edit Master title style</a:t>
            </a:r>
            <a:endParaRPr lang="en-US" altLang="en-US" smtClean="0"/>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endParaRPr lang="en-US"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C9F8F98D-C04B-40BF-BF9E-776C456F6B56}" type="datetimeFigureOut">
              <a:rPr lang="en-US" altLang="en-US"/>
              <a:pPr>
                <a:defRPr/>
              </a:pPr>
              <a:t>4/6/2021</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AAEC0E7F-E3F1-4B54-A50A-ABBA7031E2D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robynegibson.com/members/align-module-meditations/"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robynegibson.com/wp-content/uploads/2018/02/clock-face.jpg"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17410" name="Picture 3" descr="Master page_Rob pres-cover.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a:xfrm>
            <a:off x="590550" y="115888"/>
            <a:ext cx="8229600" cy="922337"/>
          </a:xfrm>
        </p:spPr>
        <p:txBody>
          <a:bodyPr/>
          <a:lstStyle/>
          <a:p>
            <a:r>
              <a:rPr lang="en-US" altLang="en-US" smtClean="0">
                <a:latin typeface="Calibri" panose="020F0502020204030204" pitchFamily="34" charset="0"/>
              </a:rPr>
              <a:t>About Robyn							</a:t>
            </a:r>
          </a:p>
        </p:txBody>
      </p:sp>
      <p:sp>
        <p:nvSpPr>
          <p:cNvPr id="2" name="TextBox 1"/>
          <p:cNvSpPr txBox="1"/>
          <p:nvPr/>
        </p:nvSpPr>
        <p:spPr>
          <a:xfrm>
            <a:off x="755650" y="1268413"/>
            <a:ext cx="7632700" cy="4524315"/>
          </a:xfrm>
          <a:prstGeom prst="rect">
            <a:avLst/>
          </a:prstGeom>
          <a:noFill/>
        </p:spPr>
        <p:txBody>
          <a:bodyPr>
            <a:spAutoFit/>
          </a:bodyPr>
          <a:lstStyle/>
          <a:p>
            <a:pPr marL="285750" indent="-285750" eaLnBrk="1" hangingPunct="1">
              <a:buFont typeface="Arial" panose="020B0604020202020204" pitchFamily="34" charset="0"/>
              <a:buChar char="•"/>
              <a:defRPr/>
            </a:pPr>
            <a:endParaRPr lang="en-AU" dirty="0">
              <a:solidFill>
                <a:schemeClr val="bg1"/>
              </a:solidFill>
            </a:endParaRPr>
          </a:p>
          <a:p>
            <a:pPr marL="285750" indent="-285750" eaLnBrk="1" hangingPunct="1">
              <a:buFont typeface="Arial" panose="020B0604020202020204" pitchFamily="34" charset="0"/>
              <a:buChar char="•"/>
              <a:defRPr/>
            </a:pPr>
            <a:r>
              <a:rPr lang="en-AU" dirty="0">
                <a:solidFill>
                  <a:schemeClr val="bg1"/>
                </a:solidFill>
              </a:rPr>
              <a:t>Transformation Teacher</a:t>
            </a:r>
            <a:r>
              <a:rPr lang="en-AU" dirty="0" smtClean="0">
                <a:solidFill>
                  <a:schemeClr val="bg1"/>
                </a:solidFill>
              </a:rPr>
              <a:t>, Grand Master of online </a:t>
            </a:r>
            <a:r>
              <a:rPr lang="en-AU" dirty="0">
                <a:solidFill>
                  <a:schemeClr val="bg1"/>
                </a:solidFill>
              </a:rPr>
              <a:t>healing </a:t>
            </a:r>
            <a:br>
              <a:rPr lang="en-AU" dirty="0">
                <a:solidFill>
                  <a:schemeClr val="bg1"/>
                </a:solidFill>
              </a:rPr>
            </a:br>
            <a:r>
              <a:rPr lang="en-AU" dirty="0">
                <a:solidFill>
                  <a:schemeClr val="bg1"/>
                </a:solidFill>
              </a:rPr>
              <a:t>energy programs called </a:t>
            </a:r>
          </a:p>
          <a:p>
            <a:pPr marL="742950" lvl="1" indent="-285750" eaLnBrk="1" hangingPunct="1">
              <a:buFont typeface="Arial" panose="020B0604020202020204" pitchFamily="34" charset="0"/>
              <a:buChar char="•"/>
              <a:defRPr/>
            </a:pPr>
            <a:r>
              <a:rPr lang="en-AU" dirty="0">
                <a:solidFill>
                  <a:schemeClr val="bg1"/>
                </a:solidFill>
              </a:rPr>
              <a:t>Conscious Light – system of natural healing, and</a:t>
            </a:r>
          </a:p>
          <a:p>
            <a:pPr marL="742950" lvl="1" indent="-285750" eaLnBrk="1" hangingPunct="1">
              <a:buFont typeface="Arial" panose="020B0604020202020204" pitchFamily="34" charset="0"/>
              <a:buChar char="•"/>
              <a:defRPr/>
            </a:pPr>
            <a:r>
              <a:rPr lang="en-AU" dirty="0">
                <a:solidFill>
                  <a:schemeClr val="bg1"/>
                </a:solidFill>
              </a:rPr>
              <a:t>Higher Communications – visual guided meditations.</a:t>
            </a:r>
          </a:p>
          <a:p>
            <a:pPr marL="285750" indent="-285750" eaLnBrk="1" hangingPunct="1">
              <a:buFont typeface="Arial" panose="020B0604020202020204" pitchFamily="34" charset="0"/>
              <a:buChar char="•"/>
              <a:defRPr/>
            </a:pPr>
            <a:r>
              <a:rPr lang="en-AU" dirty="0">
                <a:solidFill>
                  <a:schemeClr val="bg1"/>
                </a:solidFill>
              </a:rPr>
              <a:t>Having practiced healing energy techniques naturally as a young woman</a:t>
            </a:r>
            <a:r>
              <a:rPr lang="en-AU" dirty="0" smtClean="0">
                <a:solidFill>
                  <a:schemeClr val="bg1"/>
                </a:solidFill>
              </a:rPr>
              <a:t>, she </a:t>
            </a:r>
            <a:r>
              <a:rPr lang="en-AU" dirty="0">
                <a:solidFill>
                  <a:schemeClr val="bg1"/>
                </a:solidFill>
              </a:rPr>
              <a:t>introducing this work to others when she could see they needed a helping </a:t>
            </a:r>
            <a:r>
              <a:rPr lang="en-AU" dirty="0" smtClean="0">
                <a:solidFill>
                  <a:schemeClr val="bg1"/>
                </a:solidFill>
              </a:rPr>
              <a:t>hand. </a:t>
            </a:r>
          </a:p>
          <a:p>
            <a:pPr marL="285750" indent="-285750" eaLnBrk="1" hangingPunct="1">
              <a:buFont typeface="Arial" panose="020B0604020202020204" pitchFamily="34" charset="0"/>
              <a:buChar char="•"/>
              <a:defRPr/>
            </a:pPr>
            <a:r>
              <a:rPr lang="en-AU" dirty="0" smtClean="0">
                <a:solidFill>
                  <a:schemeClr val="bg1"/>
                </a:solidFill>
              </a:rPr>
              <a:t>Always teaching </a:t>
            </a:r>
            <a:r>
              <a:rPr lang="en-AU" dirty="0">
                <a:solidFill>
                  <a:schemeClr val="bg1"/>
                </a:solidFill>
              </a:rPr>
              <a:t>those interested whatever she had learned - as her guide explained to her: </a:t>
            </a:r>
            <a:br>
              <a:rPr lang="en-AU" dirty="0">
                <a:solidFill>
                  <a:schemeClr val="bg1"/>
                </a:solidFill>
              </a:rPr>
            </a:br>
            <a:r>
              <a:rPr lang="en-AU" dirty="0">
                <a:solidFill>
                  <a:schemeClr val="bg1"/>
                </a:solidFill>
              </a:rPr>
              <a:t/>
            </a:r>
            <a:br>
              <a:rPr lang="en-AU" dirty="0">
                <a:solidFill>
                  <a:schemeClr val="bg1"/>
                </a:solidFill>
              </a:rPr>
            </a:br>
            <a:r>
              <a:rPr lang="en-AU" b="1" dirty="0">
                <a:solidFill>
                  <a:schemeClr val="bg1"/>
                </a:solidFill>
              </a:rPr>
              <a:t>“When you learn something new, you must teach it!”</a:t>
            </a:r>
          </a:p>
          <a:p>
            <a:pPr marL="285750" indent="-285750" eaLnBrk="1" hangingPunct="1">
              <a:buFont typeface="Arial" panose="020B0604020202020204" pitchFamily="34" charset="0"/>
              <a:buChar char="•"/>
              <a:defRPr/>
            </a:pPr>
            <a:endParaRPr lang="en-AU" dirty="0">
              <a:solidFill>
                <a:schemeClr val="bg1"/>
              </a:solidFill>
            </a:endParaRPr>
          </a:p>
          <a:p>
            <a:pPr marL="285750" indent="-285750" eaLnBrk="1" hangingPunct="1">
              <a:buFont typeface="Arial" panose="020B0604020202020204" pitchFamily="34" charset="0"/>
              <a:buChar char="•"/>
              <a:defRPr/>
            </a:pPr>
            <a:r>
              <a:rPr lang="en-AU" dirty="0">
                <a:solidFill>
                  <a:schemeClr val="bg1"/>
                </a:solidFill>
              </a:rPr>
              <a:t>She also loves freshly made vanilla slices (the messier the better.)</a:t>
            </a:r>
          </a:p>
          <a:p>
            <a:pPr eaLnBrk="1" hangingPunct="1">
              <a:defRPr/>
            </a:pPr>
            <a:endParaRPr lang="en-AU" dirty="0"/>
          </a:p>
          <a:p>
            <a:pPr eaLnBrk="1" hangingPunct="1">
              <a:defRPr/>
            </a:pPr>
            <a:endParaRPr lang="en-AU" dirty="0"/>
          </a:p>
        </p:txBody>
      </p:sp>
      <p:pic>
        <p:nvPicPr>
          <p:cNvPr id="18436"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32700" y="-17463"/>
            <a:ext cx="1511300" cy="22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AU" altLang="en-US" smtClean="0">
                <a:latin typeface="Calibri" panose="020F0502020204030204" pitchFamily="34" charset="0"/>
              </a:rPr>
              <a:t>How to uplift how you feel | Heart Healing Retreat </a:t>
            </a:r>
          </a:p>
        </p:txBody>
      </p:sp>
      <p:sp>
        <p:nvSpPr>
          <p:cNvPr id="3" name="Content Placeholder 2"/>
          <p:cNvSpPr>
            <a:spLocks noGrp="1"/>
          </p:cNvSpPr>
          <p:nvPr>
            <p:ph idx="1"/>
          </p:nvPr>
        </p:nvSpPr>
        <p:spPr/>
        <p:txBody>
          <a:bodyPr/>
          <a:lstStyle/>
          <a:p>
            <a:pPr marL="0" indent="0">
              <a:buFont typeface="Wingdings" panose="05000000000000000000" pitchFamily="2" charset="2"/>
              <a:buNone/>
              <a:defRPr/>
            </a:pPr>
            <a:r>
              <a:rPr lang="en-AU" dirty="0" smtClean="0">
                <a:solidFill>
                  <a:schemeClr val="bg1"/>
                </a:solidFill>
              </a:rPr>
              <a:t>This presentation is created so you can experience </a:t>
            </a:r>
            <a:r>
              <a:rPr lang="en-AU" dirty="0" smtClean="0">
                <a:solidFill>
                  <a:schemeClr val="bg1"/>
                </a:solidFill>
              </a:rPr>
              <a:t>the eBook ‘Guide for Empaths’ and the visual meditations in the ‘Align’ Module of Higher Communications in a fun and easy way.</a:t>
            </a:r>
            <a:br>
              <a:rPr lang="en-AU" dirty="0" smtClean="0">
                <a:solidFill>
                  <a:schemeClr val="bg1"/>
                </a:solidFill>
              </a:rPr>
            </a:br>
            <a:endParaRPr lang="en-AU" dirty="0" smtClean="0">
              <a:solidFill>
                <a:schemeClr val="bg1"/>
              </a:solidFill>
            </a:endParaRPr>
          </a:p>
          <a:p>
            <a:pPr>
              <a:defRPr/>
            </a:pPr>
            <a:r>
              <a:rPr lang="en-AU" dirty="0" smtClean="0">
                <a:solidFill>
                  <a:schemeClr val="bg1"/>
                </a:solidFill>
              </a:rPr>
              <a:t>After you have experienced the Retreat yourself, you may like to have a friend over to enjoy this with, or invite a group to play together.</a:t>
            </a:r>
            <a:br>
              <a:rPr lang="en-AU" dirty="0" smtClean="0">
                <a:solidFill>
                  <a:schemeClr val="bg1"/>
                </a:solidFill>
              </a:rPr>
            </a:br>
            <a:r>
              <a:rPr lang="en-AU" dirty="0" smtClean="0">
                <a:solidFill>
                  <a:schemeClr val="bg1"/>
                </a:solidFill>
              </a:rPr>
              <a:t>Either way, it’s fun!</a:t>
            </a:r>
          </a:p>
          <a:p>
            <a:pPr>
              <a:defRPr/>
            </a:pPr>
            <a:endParaRPr lang="en-AU" dirty="0" smtClean="0">
              <a:solidFill>
                <a:schemeClr val="bg1"/>
              </a:solidFill>
            </a:endParaRPr>
          </a:p>
          <a:p>
            <a:pPr>
              <a:defRPr/>
            </a:pPr>
            <a:r>
              <a:rPr lang="en-AU" dirty="0" smtClean="0">
                <a:solidFill>
                  <a:schemeClr val="bg1"/>
                </a:solidFill>
              </a:rPr>
              <a:t>Come join our tribe on the Higher Communications Chat Group to share your successes, inspire each other and ask questions.</a:t>
            </a:r>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AU" altLang="en-US" smtClean="0">
                <a:latin typeface="Calibri" panose="020F0502020204030204" pitchFamily="34" charset="0"/>
              </a:rPr>
              <a:t>Invocation</a:t>
            </a:r>
          </a:p>
        </p:txBody>
      </p:sp>
      <p:sp>
        <p:nvSpPr>
          <p:cNvPr id="3" name="Content Placeholder 2"/>
          <p:cNvSpPr>
            <a:spLocks noGrp="1"/>
          </p:cNvSpPr>
          <p:nvPr>
            <p:ph idx="1"/>
          </p:nvPr>
        </p:nvSpPr>
        <p:spPr/>
        <p:txBody>
          <a:bodyPr/>
          <a:lstStyle/>
          <a:p>
            <a:pPr marL="0" indent="0">
              <a:buFont typeface="Wingdings" panose="05000000000000000000" pitchFamily="2" charset="2"/>
              <a:buNone/>
              <a:defRPr/>
            </a:pPr>
            <a:r>
              <a:rPr lang="en-AU" dirty="0" smtClean="0">
                <a:solidFill>
                  <a:schemeClr val="bg1"/>
                </a:solidFill>
              </a:rPr>
              <a:t>I ask for the Angels and Archangels to please create for us a crystalline temple of light for around us.</a:t>
            </a:r>
          </a:p>
          <a:p>
            <a:pPr marL="0" indent="0">
              <a:buFont typeface="Wingdings" panose="05000000000000000000" pitchFamily="2" charset="2"/>
              <a:buNone/>
              <a:defRPr/>
            </a:pPr>
            <a:r>
              <a:rPr lang="en-AU" dirty="0" smtClean="0">
                <a:solidFill>
                  <a:schemeClr val="bg1"/>
                </a:solidFill>
              </a:rPr>
              <a:t>I invite each of our high level guides, Angels, Masters and Great Beings of light to please join us.</a:t>
            </a:r>
          </a:p>
          <a:p>
            <a:pPr marL="0" indent="0">
              <a:buFont typeface="Wingdings" panose="05000000000000000000" pitchFamily="2" charset="2"/>
              <a:buNone/>
              <a:defRPr/>
            </a:pPr>
            <a:r>
              <a:rPr lang="en-AU" dirty="0" smtClean="0">
                <a:solidFill>
                  <a:schemeClr val="bg1"/>
                </a:solidFill>
              </a:rPr>
              <a:t>I ask that you clear and cleanse all energies that are not of the light from all of us and that we, for each of us, the radiant light, be filled with the raised vibrations needed for our healing, growth and our light.</a:t>
            </a:r>
          </a:p>
          <a:p>
            <a:pPr>
              <a:defRPr/>
            </a:pPr>
            <a:endParaRPr lang="en-AU" dirty="0" smtClean="0">
              <a:solidFill>
                <a:schemeClr val="bg1"/>
              </a:solidFill>
            </a:endParaRPr>
          </a:p>
          <a:p>
            <a:pPr>
              <a:defRPr/>
            </a:pPr>
            <a:endParaRPr lang="en-AU" dirty="0"/>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AU" altLang="en-US" smtClean="0">
                <a:latin typeface="Calibri" panose="020F0502020204030204" pitchFamily="34" charset="0"/>
              </a:rPr>
              <a:t>My Intention</a:t>
            </a:r>
          </a:p>
        </p:txBody>
      </p:sp>
      <p:sp>
        <p:nvSpPr>
          <p:cNvPr id="21507" name="Content Placeholder 2"/>
          <p:cNvSpPr>
            <a:spLocks noGrp="1"/>
          </p:cNvSpPr>
          <p:nvPr>
            <p:ph idx="1"/>
          </p:nvPr>
        </p:nvSpPr>
        <p:spPr/>
        <p:txBody>
          <a:bodyPr/>
          <a:lstStyle/>
          <a:p>
            <a:pPr marL="0" indent="0">
              <a:buFont typeface="Wingdings" panose="05000000000000000000" pitchFamily="2" charset="2"/>
              <a:buNone/>
            </a:pPr>
            <a:r>
              <a:rPr lang="en-AU" altLang="en-US" smtClean="0">
                <a:solidFill>
                  <a:schemeClr val="bg1"/>
                </a:solidFill>
                <a:latin typeface="Calibri" panose="020F0502020204030204" pitchFamily="34" charset="0"/>
              </a:rPr>
              <a:t>These processes in this retreat alone, when practiced regularly, is enough to transform your life forever.</a:t>
            </a:r>
          </a:p>
          <a:p>
            <a:pPr marL="0" indent="0">
              <a:buFont typeface="Wingdings" panose="05000000000000000000" pitchFamily="2" charset="2"/>
              <a:buNone/>
            </a:pPr>
            <a:endParaRPr lang="en-AU" altLang="en-US" smtClean="0">
              <a:solidFill>
                <a:schemeClr val="bg1"/>
              </a:solidFill>
              <a:latin typeface="Calibri" panose="020F0502020204030204" pitchFamily="34" charset="0"/>
            </a:endParaRPr>
          </a:p>
          <a:p>
            <a:pPr marL="0" indent="0">
              <a:buFont typeface="Wingdings" panose="05000000000000000000" pitchFamily="2" charset="2"/>
              <a:buNone/>
            </a:pPr>
            <a:r>
              <a:rPr lang="en-AU" altLang="en-US" smtClean="0">
                <a:solidFill>
                  <a:schemeClr val="bg1"/>
                </a:solidFill>
                <a:latin typeface="Calibri" panose="020F0502020204030204" pitchFamily="34" charset="0"/>
              </a:rPr>
              <a:t>Starting at the beginning with Meditation 1 ‘Letting your thoughts go’ together with easy statements, commands and techniques - they are powerful beyond measure in uplifting how you feel. </a:t>
            </a:r>
          </a:p>
          <a:p>
            <a:pPr marL="0" indent="0">
              <a:buFont typeface="Wingdings" panose="05000000000000000000" pitchFamily="2" charset="2"/>
              <a:buNone/>
            </a:pPr>
            <a:endParaRPr lang="en-AU" altLang="en-US" smtClean="0">
              <a:solidFill>
                <a:schemeClr val="bg1"/>
              </a:solidFill>
              <a:latin typeface="Calibri" panose="020F0502020204030204" pitchFamily="34" charset="0"/>
            </a:endParaRPr>
          </a:p>
          <a:p>
            <a:pPr marL="0" indent="0">
              <a:buFont typeface="Wingdings" panose="05000000000000000000" pitchFamily="2" charset="2"/>
              <a:buNone/>
            </a:pPr>
            <a:endParaRPr lang="en-AU" altLang="en-US" smtClean="0">
              <a:solidFill>
                <a:schemeClr val="bg1"/>
              </a:solidFill>
              <a:latin typeface="Calibri" panose="020F0502020204030204" pitchFamily="34" charset="0"/>
            </a:endParaRP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AU" altLang="en-US" smtClean="0">
                <a:latin typeface="Calibri" panose="020F0502020204030204" pitchFamily="34" charset="0"/>
              </a:rPr>
              <a:t>The first step</a:t>
            </a:r>
          </a:p>
        </p:txBody>
      </p:sp>
      <p:sp>
        <p:nvSpPr>
          <p:cNvPr id="3" name="Content Placeholder 2"/>
          <p:cNvSpPr>
            <a:spLocks noGrp="1"/>
          </p:cNvSpPr>
          <p:nvPr>
            <p:ph idx="1"/>
          </p:nvPr>
        </p:nvSpPr>
        <p:spPr/>
        <p:txBody>
          <a:bodyPr/>
          <a:lstStyle/>
          <a:p>
            <a:pPr marL="0" indent="0">
              <a:buFont typeface="Wingdings" panose="05000000000000000000" pitchFamily="2" charset="2"/>
              <a:buNone/>
              <a:defRPr/>
            </a:pPr>
            <a:r>
              <a:rPr lang="en-AU" dirty="0" smtClean="0">
                <a:solidFill>
                  <a:schemeClr val="bg1"/>
                </a:solidFill>
              </a:rPr>
              <a:t>Your happiness is the best gift you can ever give – to yourself, and to others.</a:t>
            </a:r>
          </a:p>
          <a:p>
            <a:pPr marL="0" indent="0">
              <a:buFont typeface="Wingdings" panose="05000000000000000000" pitchFamily="2" charset="2"/>
              <a:buNone/>
              <a:defRPr/>
            </a:pPr>
            <a:endParaRPr lang="en-AU" dirty="0">
              <a:solidFill>
                <a:schemeClr val="bg1"/>
              </a:solidFill>
            </a:endParaRPr>
          </a:p>
          <a:p>
            <a:pPr marL="0" indent="0">
              <a:buFont typeface="Wingdings" panose="05000000000000000000" pitchFamily="2" charset="2"/>
              <a:buNone/>
              <a:defRPr/>
            </a:pPr>
            <a:r>
              <a:rPr lang="en-AU" dirty="0" smtClean="0">
                <a:solidFill>
                  <a:schemeClr val="bg1"/>
                </a:solidFill>
              </a:rPr>
              <a:t>When you’re not happy, you have a choice:</a:t>
            </a:r>
          </a:p>
          <a:p>
            <a:pPr marL="0" indent="0">
              <a:buFont typeface="Wingdings" panose="05000000000000000000" pitchFamily="2" charset="2"/>
              <a:buNone/>
              <a:defRPr/>
            </a:pPr>
            <a:endParaRPr lang="en-AU" dirty="0" smtClean="0">
              <a:solidFill>
                <a:schemeClr val="bg1"/>
              </a:solidFill>
            </a:endParaRPr>
          </a:p>
          <a:p>
            <a:pPr>
              <a:defRPr/>
            </a:pPr>
            <a:r>
              <a:rPr lang="en-AU" dirty="0" smtClean="0">
                <a:solidFill>
                  <a:schemeClr val="bg1"/>
                </a:solidFill>
              </a:rPr>
              <a:t>Acknowledge that you’re unhappy and stay there.</a:t>
            </a:r>
          </a:p>
          <a:p>
            <a:pPr>
              <a:defRPr/>
            </a:pPr>
            <a:r>
              <a:rPr lang="en-AU" dirty="0" smtClean="0">
                <a:solidFill>
                  <a:schemeClr val="bg1"/>
                </a:solidFill>
              </a:rPr>
              <a:t>Acknowledge that you’re unhappy and make a change.</a:t>
            </a:r>
          </a:p>
          <a:p>
            <a:pPr>
              <a:defRPr/>
            </a:pPr>
            <a:endParaRPr lang="en-AU" dirty="0" smtClean="0">
              <a:solidFill>
                <a:schemeClr val="bg1"/>
              </a:solidFill>
            </a:endParaRPr>
          </a:p>
          <a:p>
            <a:pPr marL="0" indent="0">
              <a:buFont typeface="Wingdings" panose="05000000000000000000" pitchFamily="2" charset="2"/>
              <a:buNone/>
              <a:defRPr/>
            </a:pPr>
            <a:r>
              <a:rPr lang="en-AU" dirty="0" smtClean="0">
                <a:solidFill>
                  <a:schemeClr val="bg1"/>
                </a:solidFill>
              </a:rPr>
              <a:t>Intending to love and look after yourself is the first step to change.</a:t>
            </a:r>
          </a:p>
          <a:p>
            <a:pPr marL="0" indent="0">
              <a:buFont typeface="Wingdings" panose="05000000000000000000" pitchFamily="2" charset="2"/>
              <a:buNone/>
              <a:defRPr/>
            </a:pPr>
            <a:endParaRPr lang="en-AU" dirty="0" smtClean="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AU" altLang="en-US" smtClean="0">
                <a:latin typeface="Calibri" panose="020F0502020204030204" pitchFamily="34" charset="0"/>
              </a:rPr>
              <a:t>Start with affirming…</a:t>
            </a:r>
          </a:p>
        </p:txBody>
      </p:sp>
      <p:sp>
        <p:nvSpPr>
          <p:cNvPr id="3" name="Content Placeholder 2"/>
          <p:cNvSpPr>
            <a:spLocks noGrp="1"/>
          </p:cNvSpPr>
          <p:nvPr>
            <p:ph idx="1"/>
          </p:nvPr>
        </p:nvSpPr>
        <p:spPr/>
        <p:txBody>
          <a:bodyPr/>
          <a:lstStyle/>
          <a:p>
            <a:pPr marL="0" indent="0" algn="ctr">
              <a:buFont typeface="Wingdings" panose="05000000000000000000" pitchFamily="2" charset="2"/>
              <a:buNone/>
              <a:defRPr/>
            </a:pPr>
            <a:r>
              <a:rPr lang="en-AU" sz="2800" dirty="0" smtClean="0">
                <a:solidFill>
                  <a:schemeClr val="bg1"/>
                </a:solidFill>
              </a:rPr>
              <a:t>It is my dominant intent to love and look after me!</a:t>
            </a:r>
          </a:p>
          <a:p>
            <a:pPr marL="0" indent="0">
              <a:buFont typeface="Wingdings" panose="05000000000000000000" pitchFamily="2" charset="2"/>
              <a:buNone/>
              <a:defRPr/>
            </a:pPr>
            <a:endParaRPr lang="en-AU" sz="2800" dirty="0" smtClean="0">
              <a:solidFill>
                <a:schemeClr val="bg1"/>
              </a:solidFill>
            </a:endParaRPr>
          </a:p>
          <a:p>
            <a:pPr>
              <a:defRPr/>
            </a:pPr>
            <a:endParaRPr lang="en-AU" dirty="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AU" altLang="en-US" smtClean="0">
                <a:latin typeface="Calibri" panose="020F0502020204030204" pitchFamily="34" charset="0"/>
              </a:rPr>
              <a:t>Loving yourself</a:t>
            </a:r>
          </a:p>
        </p:txBody>
      </p:sp>
      <p:sp>
        <p:nvSpPr>
          <p:cNvPr id="3" name="Content Placeholder 2"/>
          <p:cNvSpPr>
            <a:spLocks noGrp="1"/>
          </p:cNvSpPr>
          <p:nvPr>
            <p:ph idx="1"/>
          </p:nvPr>
        </p:nvSpPr>
        <p:spPr/>
        <p:txBody>
          <a:bodyPr/>
          <a:lstStyle/>
          <a:p>
            <a:pPr marL="0" indent="0">
              <a:buFont typeface="Wingdings" panose="05000000000000000000" pitchFamily="2" charset="2"/>
              <a:buNone/>
              <a:defRPr/>
            </a:pPr>
            <a:r>
              <a:rPr lang="en-AU" dirty="0" smtClean="0">
                <a:solidFill>
                  <a:schemeClr val="bg1"/>
                </a:solidFill>
              </a:rPr>
              <a:t>We are human beings experiencing life.  These experiences can create a range of emotions which challenge loving ourselves.</a:t>
            </a:r>
          </a:p>
          <a:p>
            <a:pPr marL="0" indent="0">
              <a:buFont typeface="Wingdings" panose="05000000000000000000" pitchFamily="2" charset="2"/>
              <a:buNone/>
              <a:defRPr/>
            </a:pPr>
            <a:endParaRPr lang="en-AU" dirty="0" smtClean="0">
              <a:solidFill>
                <a:schemeClr val="bg1"/>
              </a:solidFill>
            </a:endParaRPr>
          </a:p>
          <a:p>
            <a:pPr marL="0" indent="0">
              <a:buFont typeface="Wingdings" panose="05000000000000000000" pitchFamily="2" charset="2"/>
              <a:buNone/>
              <a:defRPr/>
            </a:pPr>
            <a:r>
              <a:rPr lang="en-AU" dirty="0" smtClean="0">
                <a:solidFill>
                  <a:schemeClr val="bg1"/>
                </a:solidFill>
              </a:rPr>
              <a:t>Instead of trying to ‘Love Yourself’…..</a:t>
            </a:r>
          </a:p>
          <a:p>
            <a:pPr marL="0" indent="0">
              <a:buFont typeface="Wingdings" panose="05000000000000000000" pitchFamily="2" charset="2"/>
              <a:buNone/>
              <a:defRPr/>
            </a:pPr>
            <a:endParaRPr lang="en-AU" dirty="0" smtClean="0">
              <a:solidFill>
                <a:schemeClr val="bg1"/>
              </a:solidFill>
            </a:endParaRPr>
          </a:p>
          <a:p>
            <a:pPr marL="0" indent="0" algn="ctr">
              <a:buFont typeface="Wingdings" panose="05000000000000000000" pitchFamily="2" charset="2"/>
              <a:buNone/>
              <a:defRPr/>
            </a:pPr>
            <a:r>
              <a:rPr lang="en-AU" dirty="0" smtClean="0">
                <a:solidFill>
                  <a:schemeClr val="bg1"/>
                </a:solidFill>
              </a:rPr>
              <a:t>Focus your attention on the </a:t>
            </a:r>
            <a:r>
              <a:rPr lang="en-AU" b="1" dirty="0" smtClean="0">
                <a:solidFill>
                  <a:schemeClr val="bg1"/>
                </a:solidFill>
              </a:rPr>
              <a:t>part of you which loves</a:t>
            </a:r>
          </a:p>
          <a:p>
            <a:pPr marL="0" indent="0">
              <a:buFont typeface="Wingdings" panose="05000000000000000000" pitchFamily="2" charset="2"/>
              <a:buNone/>
              <a:defRPr/>
            </a:pPr>
            <a:endParaRPr lang="en-AU" dirty="0" smtClean="0">
              <a:solidFill>
                <a:schemeClr val="bg1"/>
              </a:solidFill>
            </a:endParaRPr>
          </a:p>
          <a:p>
            <a:pPr marL="0" indent="0">
              <a:buFont typeface="Wingdings" panose="05000000000000000000" pitchFamily="2" charset="2"/>
              <a:buNone/>
              <a:defRPr/>
            </a:pPr>
            <a:r>
              <a:rPr lang="en-AU" dirty="0" smtClean="0">
                <a:solidFill>
                  <a:schemeClr val="bg1"/>
                </a:solidFill>
              </a:rPr>
              <a:t>Let’s practice.</a:t>
            </a:r>
          </a:p>
          <a:p>
            <a:pPr marL="0" indent="0">
              <a:buFont typeface="Wingdings" panose="05000000000000000000" pitchFamily="2" charset="2"/>
              <a:buNone/>
              <a:defRPr/>
            </a:pPr>
            <a:endParaRPr lang="en-AU" sz="2800" dirty="0" smtClean="0">
              <a:solidFill>
                <a:schemeClr val="bg1"/>
              </a:solidFill>
            </a:endParaRPr>
          </a:p>
          <a:p>
            <a:pPr>
              <a:defRPr/>
            </a:pPr>
            <a:endParaRPr lang="en-AU" dirty="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AU" altLang="en-US" smtClean="0">
                <a:latin typeface="Calibri" panose="020F0502020204030204" pitchFamily="34" charset="0"/>
              </a:rPr>
              <a:t>Sensitive people or Empaths</a:t>
            </a:r>
          </a:p>
        </p:txBody>
      </p:sp>
      <p:sp>
        <p:nvSpPr>
          <p:cNvPr id="3" name="Content Placeholder 2"/>
          <p:cNvSpPr>
            <a:spLocks noGrp="1"/>
          </p:cNvSpPr>
          <p:nvPr>
            <p:ph idx="1"/>
          </p:nvPr>
        </p:nvSpPr>
        <p:spPr/>
        <p:txBody>
          <a:bodyPr/>
          <a:lstStyle/>
          <a:p>
            <a:pPr marL="0" indent="0">
              <a:buFont typeface="Wingdings" panose="05000000000000000000" pitchFamily="2" charset="2"/>
              <a:buNone/>
              <a:defRPr/>
            </a:pPr>
            <a:r>
              <a:rPr lang="en-AU" dirty="0" smtClean="0">
                <a:solidFill>
                  <a:schemeClr val="bg1"/>
                </a:solidFill>
              </a:rPr>
              <a:t>Sensitive people are important to our society, because they are the leaders of the future (known or unknown to the masses!)  </a:t>
            </a:r>
          </a:p>
          <a:p>
            <a:pPr marL="0" indent="0">
              <a:buFont typeface="Wingdings" panose="05000000000000000000" pitchFamily="2" charset="2"/>
              <a:buNone/>
              <a:defRPr/>
            </a:pPr>
            <a:endParaRPr lang="en-AU" dirty="0" smtClean="0">
              <a:solidFill>
                <a:schemeClr val="bg1"/>
              </a:solidFill>
            </a:endParaRPr>
          </a:p>
          <a:p>
            <a:pPr>
              <a:defRPr/>
            </a:pPr>
            <a:r>
              <a:rPr lang="en-AU" dirty="0" smtClean="0">
                <a:solidFill>
                  <a:schemeClr val="bg1"/>
                </a:solidFill>
              </a:rPr>
              <a:t>They are affected by the feelings and energies of people around them.</a:t>
            </a:r>
          </a:p>
          <a:p>
            <a:pPr>
              <a:defRPr/>
            </a:pPr>
            <a:r>
              <a:rPr lang="en-AU" dirty="0" smtClean="0">
                <a:solidFill>
                  <a:schemeClr val="bg1"/>
                </a:solidFill>
              </a:rPr>
              <a:t>When sensitive people learn to amplify their light, they are then ready to progress further to their leadership role.</a:t>
            </a:r>
          </a:p>
          <a:p>
            <a:pPr>
              <a:defRPr/>
            </a:pPr>
            <a:endParaRPr lang="en-AU" dirty="0" smtClean="0">
              <a:solidFill>
                <a:schemeClr val="bg1"/>
              </a:solidFill>
            </a:endParaRPr>
          </a:p>
          <a:p>
            <a:pPr marL="0" indent="0">
              <a:buFont typeface="Wingdings" panose="05000000000000000000" pitchFamily="2" charset="2"/>
              <a:buNone/>
              <a:defRPr/>
            </a:pPr>
            <a:r>
              <a:rPr lang="en-AU" dirty="0" smtClean="0">
                <a:solidFill>
                  <a:schemeClr val="bg1"/>
                </a:solidFill>
              </a:rPr>
              <a:t>Sensitive people are the leaders needed for humankind’s evolution.</a:t>
            </a:r>
          </a:p>
          <a:p>
            <a:pPr marL="0" indent="0">
              <a:buFont typeface="Wingdings" panose="05000000000000000000" pitchFamily="2" charset="2"/>
              <a:buNone/>
              <a:defRPr/>
            </a:pPr>
            <a:endParaRPr lang="en-AU" dirty="0">
              <a:solidFill>
                <a:schemeClr val="bg1"/>
              </a:solidFill>
            </a:endParaRPr>
          </a:p>
          <a:p>
            <a:pPr marL="0" indent="0">
              <a:buFont typeface="Wingdings" panose="05000000000000000000" pitchFamily="2" charset="2"/>
              <a:buNone/>
              <a:defRPr/>
            </a:pPr>
            <a:r>
              <a:rPr lang="en-AU" dirty="0" smtClean="0">
                <a:solidFill>
                  <a:schemeClr val="bg1"/>
                </a:solidFill>
              </a:rPr>
              <a:t>Now is the time to amplify your light, so let’s begin.</a:t>
            </a:r>
          </a:p>
          <a:p>
            <a:pPr marL="0" indent="0">
              <a:buFont typeface="Wingdings" panose="05000000000000000000" pitchFamily="2" charset="2"/>
              <a:buNone/>
              <a:defRPr/>
            </a:pPr>
            <a:endParaRPr lang="en-AU" sz="2800" dirty="0" smtClean="0">
              <a:solidFill>
                <a:schemeClr val="bg1"/>
              </a:solidFill>
            </a:endParaRPr>
          </a:p>
          <a:p>
            <a:pPr>
              <a:defRPr/>
            </a:pPr>
            <a:endParaRPr lang="en-AU" dirty="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AU" altLang="en-US" smtClean="0">
                <a:latin typeface="Calibri" panose="020F0502020204030204" pitchFamily="34" charset="0"/>
              </a:rPr>
              <a:t>There is power in the universe</a:t>
            </a:r>
          </a:p>
        </p:txBody>
      </p:sp>
      <p:sp>
        <p:nvSpPr>
          <p:cNvPr id="3" name="Content Placeholder 2"/>
          <p:cNvSpPr>
            <a:spLocks noGrp="1"/>
          </p:cNvSpPr>
          <p:nvPr>
            <p:ph idx="1"/>
          </p:nvPr>
        </p:nvSpPr>
        <p:spPr/>
        <p:txBody>
          <a:bodyPr/>
          <a:lstStyle/>
          <a:p>
            <a:pPr marL="0" indent="0">
              <a:buFont typeface="Wingdings" panose="05000000000000000000" pitchFamily="2" charset="2"/>
              <a:buNone/>
              <a:defRPr/>
            </a:pPr>
            <a:r>
              <a:rPr lang="en-AU" dirty="0" smtClean="0">
                <a:solidFill>
                  <a:schemeClr val="bg1"/>
                </a:solidFill>
              </a:rPr>
              <a:t>You can call this power anything, God, Goddess, All that Is, The Universe, Consciousness, Source of all Creation etc.  The name isn’t important, it’s still the same power.</a:t>
            </a:r>
          </a:p>
          <a:p>
            <a:pPr marL="0" indent="0">
              <a:buFont typeface="Wingdings" panose="05000000000000000000" pitchFamily="2" charset="2"/>
              <a:buNone/>
              <a:defRPr/>
            </a:pPr>
            <a:endParaRPr lang="en-AU" dirty="0" smtClean="0">
              <a:solidFill>
                <a:schemeClr val="bg1"/>
              </a:solidFill>
            </a:endParaRPr>
          </a:p>
          <a:p>
            <a:pPr marL="0" indent="0">
              <a:buFont typeface="Wingdings" panose="05000000000000000000" pitchFamily="2" charset="2"/>
              <a:buNone/>
              <a:defRPr/>
            </a:pPr>
            <a:r>
              <a:rPr lang="en-AU" dirty="0" smtClean="0">
                <a:solidFill>
                  <a:schemeClr val="bg1"/>
                </a:solidFill>
              </a:rPr>
              <a:t>Asking for help and connecting to this power helps you to </a:t>
            </a:r>
          </a:p>
          <a:p>
            <a:pPr>
              <a:defRPr/>
            </a:pPr>
            <a:r>
              <a:rPr lang="en-AU" dirty="0" smtClean="0">
                <a:solidFill>
                  <a:schemeClr val="bg1"/>
                </a:solidFill>
              </a:rPr>
              <a:t>Feel peaceful inside.</a:t>
            </a:r>
          </a:p>
          <a:p>
            <a:pPr>
              <a:defRPr/>
            </a:pPr>
            <a:r>
              <a:rPr lang="en-AU" dirty="0" smtClean="0">
                <a:solidFill>
                  <a:schemeClr val="bg1"/>
                </a:solidFill>
              </a:rPr>
              <a:t>Make wise choices.</a:t>
            </a:r>
          </a:p>
          <a:p>
            <a:pPr>
              <a:defRPr/>
            </a:pPr>
            <a:r>
              <a:rPr lang="en-AU" dirty="0" smtClean="0">
                <a:solidFill>
                  <a:schemeClr val="bg1"/>
                </a:solidFill>
              </a:rPr>
              <a:t>Receive and give love.</a:t>
            </a:r>
          </a:p>
          <a:p>
            <a:pPr marL="0" indent="0">
              <a:buFont typeface="Wingdings" panose="05000000000000000000" pitchFamily="2" charset="2"/>
              <a:buNone/>
              <a:defRPr/>
            </a:pPr>
            <a:endParaRPr lang="en-AU" sz="2800" dirty="0" smtClean="0">
              <a:solidFill>
                <a:schemeClr val="bg1"/>
              </a:solidFill>
            </a:endParaRPr>
          </a:p>
          <a:p>
            <a:pPr>
              <a:defRPr/>
            </a:pPr>
            <a:endParaRPr lang="en-AU" dirty="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AU" altLang="en-US" smtClean="0">
                <a:latin typeface="Calibri" panose="020F0502020204030204" pitchFamily="34" charset="0"/>
              </a:rPr>
              <a:t>Allow this power in your life - using your breath.</a:t>
            </a:r>
          </a:p>
        </p:txBody>
      </p:sp>
      <p:sp>
        <p:nvSpPr>
          <p:cNvPr id="27651" name="Content Placeholder 2"/>
          <p:cNvSpPr>
            <a:spLocks noGrp="1"/>
          </p:cNvSpPr>
          <p:nvPr>
            <p:ph idx="1"/>
          </p:nvPr>
        </p:nvSpPr>
        <p:spPr/>
        <p:txBody>
          <a:bodyPr/>
          <a:lstStyle/>
          <a:p>
            <a:pPr marL="0" indent="0">
              <a:buFont typeface="Wingdings" panose="05000000000000000000" pitchFamily="2" charset="2"/>
              <a:buNone/>
            </a:pPr>
            <a:r>
              <a:rPr lang="en-AU" altLang="en-US" smtClean="0">
                <a:solidFill>
                  <a:schemeClr val="bg1"/>
                </a:solidFill>
                <a:latin typeface="Calibri" panose="020F0502020204030204" pitchFamily="34" charset="0"/>
              </a:rPr>
              <a:t>Deep breath in commanding: </a:t>
            </a:r>
          </a:p>
          <a:p>
            <a:pPr marL="0" indent="0">
              <a:buFont typeface="Wingdings" panose="05000000000000000000" pitchFamily="2" charset="2"/>
              <a:buNone/>
            </a:pPr>
            <a:r>
              <a:rPr lang="en-AU" altLang="en-US" b="1" i="1" smtClean="0">
                <a:solidFill>
                  <a:schemeClr val="bg1"/>
                </a:solidFill>
                <a:latin typeface="Calibri" panose="020F0502020204030204" pitchFamily="34" charset="0"/>
              </a:rPr>
              <a:t>‘Quantum in breath of allowing’</a:t>
            </a:r>
          </a:p>
          <a:p>
            <a:pPr marL="0" indent="0">
              <a:buFont typeface="Wingdings" panose="05000000000000000000" pitchFamily="2" charset="2"/>
              <a:buNone/>
            </a:pPr>
            <a:r>
              <a:rPr lang="en-AU" altLang="en-US" smtClean="0">
                <a:solidFill>
                  <a:schemeClr val="bg1"/>
                </a:solidFill>
                <a:latin typeface="Calibri" panose="020F0502020204030204" pitchFamily="34" charset="0"/>
              </a:rPr>
              <a:t> – meaning ‘unlimited allowing of all that is for your highest good’</a:t>
            </a:r>
          </a:p>
          <a:p>
            <a:pPr marL="0" indent="0">
              <a:buFont typeface="Wingdings" panose="05000000000000000000" pitchFamily="2" charset="2"/>
              <a:buNone/>
            </a:pPr>
            <a:endParaRPr lang="en-AU" altLang="en-US" smtClean="0">
              <a:solidFill>
                <a:schemeClr val="bg1"/>
              </a:solidFill>
              <a:latin typeface="Calibri" panose="020F0502020204030204" pitchFamily="34" charset="0"/>
            </a:endParaRPr>
          </a:p>
          <a:p>
            <a:pPr marL="0" indent="0">
              <a:buFont typeface="Wingdings" panose="05000000000000000000" pitchFamily="2" charset="2"/>
              <a:buNone/>
            </a:pPr>
            <a:r>
              <a:rPr lang="en-AU" altLang="en-US" smtClean="0">
                <a:solidFill>
                  <a:schemeClr val="bg1"/>
                </a:solidFill>
                <a:latin typeface="Calibri" panose="020F0502020204030204" pitchFamily="34" charset="0"/>
              </a:rPr>
              <a:t>Deep breath out commanding: </a:t>
            </a:r>
          </a:p>
          <a:p>
            <a:pPr marL="0" indent="0">
              <a:buFont typeface="Wingdings" panose="05000000000000000000" pitchFamily="2" charset="2"/>
              <a:buNone/>
            </a:pPr>
            <a:r>
              <a:rPr lang="en-AU" altLang="en-US" b="1" i="1" smtClean="0">
                <a:solidFill>
                  <a:schemeClr val="bg1"/>
                </a:solidFill>
                <a:latin typeface="Calibri" panose="020F0502020204030204" pitchFamily="34" charset="0"/>
              </a:rPr>
              <a:t>‘Disintegrate and remove all negative thoughts and negative beliefs NOW!’ </a:t>
            </a:r>
          </a:p>
          <a:p>
            <a:pPr marL="0" indent="0">
              <a:buFont typeface="Wingdings" panose="05000000000000000000" pitchFamily="2" charset="2"/>
              <a:buNone/>
            </a:pPr>
            <a:r>
              <a:rPr lang="en-AU" altLang="en-US" smtClean="0">
                <a:solidFill>
                  <a:schemeClr val="bg1"/>
                </a:solidFill>
                <a:latin typeface="Calibri" panose="020F0502020204030204" pitchFamily="34" charset="0"/>
              </a:rPr>
              <a:t>– you don’t need to carry those any more.</a:t>
            </a:r>
          </a:p>
          <a:p>
            <a:pPr marL="0" indent="0">
              <a:buFont typeface="Wingdings" panose="05000000000000000000" pitchFamily="2" charset="2"/>
              <a:buNone/>
            </a:pPr>
            <a:endParaRPr lang="en-AU" altLang="en-US" smtClean="0">
              <a:solidFill>
                <a:schemeClr val="bg1"/>
              </a:solidFill>
              <a:latin typeface="Calibri" panose="020F0502020204030204" pitchFamily="34" charset="0"/>
            </a:endParaRPr>
          </a:p>
          <a:p>
            <a:pPr marL="0" indent="0">
              <a:buFont typeface="Wingdings" panose="05000000000000000000" pitchFamily="2" charset="2"/>
              <a:buNone/>
            </a:pPr>
            <a:endParaRPr lang="en-AU" altLang="en-US" smtClean="0">
              <a:solidFill>
                <a:schemeClr val="bg1"/>
              </a:solidFill>
              <a:latin typeface="Calibri" panose="020F0502020204030204" pitchFamily="34" charset="0"/>
            </a:endParaRPr>
          </a:p>
          <a:p>
            <a:pPr marL="0" indent="0">
              <a:buFont typeface="Wingdings" panose="05000000000000000000" pitchFamily="2" charset="2"/>
              <a:buNone/>
            </a:pPr>
            <a:endParaRPr lang="en-AU" altLang="en-US" smtClean="0">
              <a:solidFill>
                <a:schemeClr val="bg1"/>
              </a:solidFill>
              <a:latin typeface="Calibri" panose="020F0502020204030204" pitchFamily="34" charset="0"/>
            </a:endParaRPr>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90550" y="115888"/>
            <a:ext cx="8229600" cy="922337"/>
          </a:xfrm>
        </p:spPr>
        <p:txBody>
          <a:bodyPr/>
          <a:lstStyle/>
          <a:p>
            <a:r>
              <a:rPr lang="en-AU" altLang="en-US" smtClean="0">
                <a:latin typeface="Calibri" panose="020F0502020204030204" pitchFamily="34" charset="0"/>
              </a:rPr>
              <a:t>Meditation 1 – Letting your thoughts go</a:t>
            </a:r>
          </a:p>
        </p:txBody>
      </p:sp>
      <p:sp>
        <p:nvSpPr>
          <p:cNvPr id="28675" name="Content Placeholder 2"/>
          <p:cNvSpPr>
            <a:spLocks noGrp="1"/>
          </p:cNvSpPr>
          <p:nvPr>
            <p:ph idx="1"/>
          </p:nvPr>
        </p:nvSpPr>
        <p:spPr/>
        <p:txBody>
          <a:bodyPr/>
          <a:lstStyle/>
          <a:p>
            <a:pPr marL="0" indent="0">
              <a:buFont typeface="Wingdings" panose="05000000000000000000" pitchFamily="2" charset="2"/>
              <a:buNone/>
            </a:pPr>
            <a:endParaRPr lang="en-AU" altLang="en-US" smtClean="0">
              <a:latin typeface="Calibri" panose="020F0502020204030204" pitchFamily="34" charset="0"/>
            </a:endParaRPr>
          </a:p>
          <a:p>
            <a:pPr marL="0" indent="0">
              <a:buFont typeface="Wingdings" panose="05000000000000000000" pitchFamily="2" charset="2"/>
              <a:buNone/>
            </a:pPr>
            <a:endParaRPr lang="en-AU" altLang="en-US" sz="2800" smtClean="0">
              <a:solidFill>
                <a:schemeClr val="bg1"/>
              </a:solidFill>
              <a:latin typeface="Calibri" panose="020F0502020204030204" pitchFamily="34" charset="0"/>
            </a:endParaRPr>
          </a:p>
          <a:p>
            <a:pPr marL="0" indent="0">
              <a:buFont typeface="Wingdings" panose="05000000000000000000" pitchFamily="2" charset="2"/>
              <a:buNone/>
            </a:pPr>
            <a:endParaRPr lang="en-AU" altLang="en-US" smtClean="0">
              <a:solidFill>
                <a:schemeClr val="bg1"/>
              </a:solidFill>
              <a:latin typeface="Calibri" panose="020F0502020204030204" pitchFamily="34" charset="0"/>
            </a:endParaRPr>
          </a:p>
        </p:txBody>
      </p:sp>
      <p:pic>
        <p:nvPicPr>
          <p:cNvPr id="28676" name="Picture 1">
            <a:hlinkClick r:id="rId2"/>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65300" y="1955800"/>
            <a:ext cx="5880100"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AU" altLang="en-US" smtClean="0">
                <a:latin typeface="Calibri" panose="020F0502020204030204" pitchFamily="34" charset="0"/>
              </a:rPr>
              <a:t>Uplift your thoughts</a:t>
            </a:r>
          </a:p>
        </p:txBody>
      </p:sp>
      <p:sp>
        <p:nvSpPr>
          <p:cNvPr id="3" name="Content Placeholder 2"/>
          <p:cNvSpPr>
            <a:spLocks noGrp="1"/>
          </p:cNvSpPr>
          <p:nvPr>
            <p:ph idx="1"/>
          </p:nvPr>
        </p:nvSpPr>
        <p:spPr/>
        <p:txBody>
          <a:bodyPr/>
          <a:lstStyle/>
          <a:p>
            <a:pPr>
              <a:defRPr/>
            </a:pPr>
            <a:r>
              <a:rPr lang="en-AU" dirty="0" smtClean="0">
                <a:solidFill>
                  <a:schemeClr val="bg1"/>
                </a:solidFill>
              </a:rPr>
              <a:t>I don’t have to think about that!</a:t>
            </a:r>
          </a:p>
          <a:p>
            <a:pPr>
              <a:defRPr/>
            </a:pPr>
            <a:r>
              <a:rPr lang="en-AU" dirty="0" smtClean="0">
                <a:solidFill>
                  <a:schemeClr val="bg1"/>
                </a:solidFill>
              </a:rPr>
              <a:t>The clock face technique.</a:t>
            </a:r>
          </a:p>
          <a:p>
            <a:pPr marL="0" indent="0">
              <a:buFont typeface="Wingdings" panose="05000000000000000000" pitchFamily="2" charset="2"/>
              <a:buNone/>
              <a:defRPr/>
            </a:pPr>
            <a:endParaRPr lang="en-AU" dirty="0" smtClean="0">
              <a:solidFill>
                <a:schemeClr val="bg1"/>
              </a:solidFill>
            </a:endParaRPr>
          </a:p>
          <a:p>
            <a:pPr>
              <a:defRPr/>
            </a:pPr>
            <a:endParaRPr lang="en-AU" dirty="0" smtClean="0">
              <a:solidFill>
                <a:schemeClr val="bg1"/>
              </a:solidFill>
            </a:endParaRPr>
          </a:p>
          <a:p>
            <a:pPr marL="0" indent="0">
              <a:buFont typeface="Wingdings" panose="05000000000000000000" pitchFamily="2" charset="2"/>
              <a:buNone/>
              <a:defRPr/>
            </a:pPr>
            <a:endParaRPr lang="en-AU" dirty="0" smtClean="0">
              <a:solidFill>
                <a:schemeClr val="bg1"/>
              </a:solidFill>
            </a:endParaRPr>
          </a:p>
          <a:p>
            <a:pPr marL="0" indent="0">
              <a:buFont typeface="Wingdings" panose="05000000000000000000" pitchFamily="2" charset="2"/>
              <a:buNone/>
              <a:defRPr/>
            </a:pPr>
            <a:endParaRPr lang="en-AU" dirty="0">
              <a:solidFill>
                <a:schemeClr val="bg1"/>
              </a:solidFill>
            </a:endParaRPr>
          </a:p>
          <a:p>
            <a:pPr marL="0" indent="0">
              <a:buFont typeface="Wingdings" panose="05000000000000000000" pitchFamily="2" charset="2"/>
              <a:buNone/>
              <a:defRPr/>
            </a:pPr>
            <a:endParaRPr lang="en-AU" dirty="0" smtClean="0">
              <a:solidFill>
                <a:schemeClr val="bg1"/>
              </a:solidFill>
            </a:endParaRPr>
          </a:p>
        </p:txBody>
      </p:sp>
      <p:pic>
        <p:nvPicPr>
          <p:cNvPr id="29700" name="Picture 3">
            <a:hlinkClick r:id="rId2"/>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4888" y="-100013"/>
            <a:ext cx="3070225"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AU" altLang="en-US" smtClean="0">
                <a:latin typeface="Calibri" panose="020F0502020204030204" pitchFamily="34" charset="0"/>
              </a:rPr>
              <a:t>Automatic Writing Practice</a:t>
            </a:r>
          </a:p>
        </p:txBody>
      </p:sp>
      <p:sp>
        <p:nvSpPr>
          <p:cNvPr id="3" name="Content Placeholder 2"/>
          <p:cNvSpPr>
            <a:spLocks noGrp="1"/>
          </p:cNvSpPr>
          <p:nvPr>
            <p:ph idx="1"/>
          </p:nvPr>
        </p:nvSpPr>
        <p:spPr/>
        <p:txBody>
          <a:bodyPr/>
          <a:lstStyle/>
          <a:p>
            <a:pPr>
              <a:defRPr/>
            </a:pPr>
            <a:r>
              <a:rPr lang="en-AU" dirty="0" smtClean="0">
                <a:solidFill>
                  <a:schemeClr val="bg1"/>
                </a:solidFill>
              </a:rPr>
              <a:t>“What is one ease step I can take to love and look after me?”</a:t>
            </a:r>
            <a:endParaRPr lang="en-AU" dirty="0">
              <a:solidFill>
                <a:schemeClr val="bg1"/>
              </a:solidFill>
            </a:endParaRPr>
          </a:p>
          <a:p>
            <a:pPr>
              <a:defRPr/>
            </a:pPr>
            <a:endParaRPr lang="en-AU" dirty="0" smtClean="0">
              <a:solidFill>
                <a:schemeClr val="bg1"/>
              </a:solidFill>
            </a:endParaRPr>
          </a:p>
          <a:p>
            <a:pPr marL="0" indent="0">
              <a:buFont typeface="Wingdings" panose="05000000000000000000" pitchFamily="2" charset="2"/>
              <a:buNone/>
              <a:defRPr/>
            </a:pPr>
            <a:endParaRPr lang="en-AU" dirty="0" smtClean="0">
              <a:solidFill>
                <a:schemeClr val="bg1"/>
              </a:solidFill>
            </a:endParaRPr>
          </a:p>
          <a:p>
            <a:pPr marL="0" indent="0">
              <a:buFont typeface="Wingdings" panose="05000000000000000000" pitchFamily="2" charset="2"/>
              <a:buNone/>
              <a:defRPr/>
            </a:pPr>
            <a:endParaRPr lang="en-AU" dirty="0" smtClean="0">
              <a:solidFill>
                <a:schemeClr val="bg1"/>
              </a:solidFill>
            </a:endParaRPr>
          </a:p>
          <a:p>
            <a:pPr>
              <a:defRPr/>
            </a:pPr>
            <a:endParaRPr lang="en-AU" dirty="0" smtClean="0">
              <a:solidFill>
                <a:schemeClr val="bg1"/>
              </a:solidFill>
            </a:endParaRPr>
          </a:p>
          <a:p>
            <a:pPr marL="0" indent="0">
              <a:buFont typeface="Wingdings" panose="05000000000000000000" pitchFamily="2" charset="2"/>
              <a:buNone/>
              <a:defRPr/>
            </a:pPr>
            <a:endParaRPr lang="en-AU" dirty="0" smtClean="0">
              <a:solidFill>
                <a:schemeClr val="bg1"/>
              </a:solidFill>
            </a:endParaRPr>
          </a:p>
          <a:p>
            <a:pPr marL="0" indent="0">
              <a:buFont typeface="Wingdings" panose="05000000000000000000" pitchFamily="2" charset="2"/>
              <a:buNone/>
              <a:defRPr/>
            </a:pPr>
            <a:endParaRPr lang="en-AU" dirty="0">
              <a:solidFill>
                <a:schemeClr val="bg1"/>
              </a:solidFill>
            </a:endParaRPr>
          </a:p>
          <a:p>
            <a:pPr marL="0" indent="0">
              <a:buFont typeface="Wingdings" panose="05000000000000000000" pitchFamily="2" charset="2"/>
              <a:buNone/>
              <a:defRPr/>
            </a:pPr>
            <a:endParaRPr lang="en-AU" dirty="0" smtClean="0">
              <a:solidFill>
                <a:schemeClr val="bg1"/>
              </a:solidFill>
            </a:endParaRPr>
          </a:p>
        </p:txBody>
      </p:sp>
      <p:pic>
        <p:nvPicPr>
          <p:cNvPr id="30724" name="Picture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11413" y="2276475"/>
            <a:ext cx="4140200"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ory">
      <a:majorFont>
        <a:latin typeface="Calisto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4894</TotalTime>
  <Words>581</Words>
  <Application>Microsoft Office PowerPoint</Application>
  <PresentationFormat>On-screen Show (4:3)</PresentationFormat>
  <Paragraphs>81</Paragraphs>
  <Slides>14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Arial</vt:lpstr>
      <vt:lpstr>MS PGothic</vt:lpstr>
      <vt:lpstr>Calibri</vt:lpstr>
      <vt:lpstr>Wingdings</vt:lpstr>
      <vt:lpstr>Calisto MT</vt:lpstr>
      <vt:lpstr>Office Theme</vt:lpstr>
      <vt:lpstr>Custom Design</vt:lpstr>
      <vt:lpstr>PowerPoint Presentation</vt:lpstr>
      <vt:lpstr>About Robyn       </vt:lpstr>
      <vt:lpstr>How to uplift how you feel | Heart Healing Retreat </vt:lpstr>
      <vt:lpstr>Invocation</vt:lpstr>
      <vt:lpstr>My Intention</vt:lpstr>
      <vt:lpstr>The first step</vt:lpstr>
      <vt:lpstr>Start with affirming…</vt:lpstr>
      <vt:lpstr>Loving yourself</vt:lpstr>
      <vt:lpstr>Sensitive people or Empaths</vt:lpstr>
      <vt:lpstr>There is power in the universe</vt:lpstr>
      <vt:lpstr>Allow this power in your life - using your breath.</vt:lpstr>
      <vt:lpstr>Meditation 1 – Letting your thoughts go</vt:lpstr>
      <vt:lpstr>Uplift your thoughts</vt:lpstr>
      <vt:lpstr>Automatic Writing Practice</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CAPABILITY IN MONITORING &amp; EVALUATING THE OUTCOMES OF NRM INTERVENTIONS BY ENGAGING CITIZEN SCIENCE</dc:title>
  <dc:creator>Robyn E Gibson</dc:creator>
  <cp:lastModifiedBy>RobynG</cp:lastModifiedBy>
  <cp:revision>254</cp:revision>
  <dcterms:created xsi:type="dcterms:W3CDTF">2018-01-30T02:32:58Z</dcterms:created>
  <dcterms:modified xsi:type="dcterms:W3CDTF">2021-04-06T07:40:44Z</dcterms:modified>
</cp:coreProperties>
</file>